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6" r:id="rId20"/>
    <p:sldId id="275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74"/>
  </p:normalViewPr>
  <p:slideViewPr>
    <p:cSldViewPr snapToGrid="0" snapToObjects="1">
      <p:cViewPr varScale="1">
        <p:scale>
          <a:sx n="130" d="100"/>
          <a:sy n="130" d="100"/>
        </p:scale>
        <p:origin x="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4BB84-9042-B445-B1D1-87F1408933D7}" type="datetimeFigureOut">
              <a:rPr lang="es-ES_tradnl" smtClean="0"/>
              <a:t>8/8/16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78EF9-4A45-1E49-8EB0-D314015230E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182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FE921-6811-A344-A232-C886D85B913B}" type="slidenum">
              <a:rPr lang="en-US" altLang="es-ES_tradnl">
                <a:solidFill>
                  <a:srgbClr val="000000"/>
                </a:solidFill>
              </a:rPr>
              <a:pPr/>
              <a:t>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38613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5334000"/>
            <a:ext cx="10363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5867400"/>
            <a:ext cx="103632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1987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941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534400" y="1417638"/>
            <a:ext cx="2438400" cy="521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17638"/>
            <a:ext cx="7112000" cy="521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397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716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778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4775200" cy="4191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4775200" cy="4191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890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19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26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98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0087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892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4176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4384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13396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3.%20VIDEOS/VIDEOS/Fenicios%20y%20el%20alfabeto.mp4" TargetMode="Externa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3.%20VIDEOS/VIDEOS/La%20Historia%20de%20la%20Imprenta.mp4" TargetMode="External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3.%20VIDEOS/VIDEOS/LAS%20TIC.mp4" TargetMode="External"/><Relationship Id="rId3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3.%20VIDEOS/VIDEOS/Sociedad%20digital.mp4" TargetMode="Externa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3.%20VIDEOS/VIDEOS/La%20Web%202.0.mp4" TargetMode="Externa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3.%20VIDEOS/VIDEOS/Historia%20de%20la%20tecnologia.mp4" TargetMode="External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31541" y="1167319"/>
            <a:ext cx="52042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>
                <a:latin typeface="Britannic Bold" charset="0"/>
                <a:ea typeface="Britannic Bold" charset="0"/>
                <a:cs typeface="Britannic Bold" charset="0"/>
              </a:rPr>
              <a:t>LA ALFABETIZACI</a:t>
            </a:r>
            <a:r>
              <a:rPr lang="es-ES" sz="4400" b="1" dirty="0" smtClean="0">
                <a:latin typeface="Britannic Bold" charset="0"/>
                <a:ea typeface="Britannic Bold" charset="0"/>
                <a:cs typeface="Britannic Bold" charset="0"/>
              </a:rPr>
              <a:t>ÓN EN LA SOCIEDAD DIGITAL</a:t>
            </a:r>
            <a:endParaRPr lang="es-ES_tradnl" sz="4400" b="1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29" y="3992052"/>
            <a:ext cx="1831893" cy="10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1.2.2 TRANSFORMAR EL PENSAMIENTO EN S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ÍMBOLOS: LA ESCRITURA COMO INVENTO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150751"/>
            <a:ext cx="72084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madurez expresiva y cultural de la civilizaci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humana no se alcanza hasta la invenci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la escritura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La creaci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un conjunto de s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mbolos que, combinados bajo ciertas reglas, produjeran significado fue, quiz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s, el hito cultural de mayor relevancia hist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rica.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Los primeros indicios de la escritura se remontan a 2.000- 3.000 años antes de Cristo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</a:p>
          <a:p>
            <a:pPr algn="just"/>
            <a:endParaRPr lang="es-ES_tradnl" sz="2200" noProof="1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origen de la escritura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se debe a 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civilizaci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mesopot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mica desarrollada en la cuenca de los r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os Tigris y Eufrates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Una de las primeras evidencias que conocemos de un grabado escrito es</a:t>
            </a:r>
            <a:r>
              <a:rPr lang="es-ES_tradnl" sz="2200" b="0" i="0" u="none" strike="noStrike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digo de Hammurabi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del segundo milenio anterior a nuestra era.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109" y="2150751"/>
            <a:ext cx="3761596" cy="42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1.2.2 TRANSFORMAR EL PENSAMIENTO EN S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ÍMBOLOS: LA ESCRITURA COMO INVENTO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6" y="2050361"/>
            <a:ext cx="678833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os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mayores vestigios de la utilizaci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los signos escritos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bajo reglas de combinaci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y de intencionalidad comunicativa en la antigüedad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se encuentran en la cultura egipcia.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De forma similar,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las culturas precolombinas desarrollaron un tipo de escritura basada en los c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digos jerogl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ficos.</a:t>
            </a:r>
          </a:p>
          <a:p>
            <a:pPr algn="just"/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La creaci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de la escritura alfab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tica llega con los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  <a:hlinkClick r:id="rId2"/>
              </a:rPr>
              <a:t>fenicios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, quienes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establecieron un n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mero limitado designos gr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ficos que, debidamente combinados, permiten nombrar todo lo existente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 Sin embargo, el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uso pleno de la escritura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al servicio de la cultura y el conocimiento lo lograr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civilizaci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grecolatina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27" y="2178564"/>
            <a:ext cx="4555174" cy="44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1.2.2 TRANSFORMAR EL PENSAMIENTO EN S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ÍMBOLOS: LA ESCRITURA COMO INVENTO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017" y="209206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dominio de la tecnolog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de la escritura, es decir, de la capacidad de codificar el pensamiento en un sistema de s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mbolos textuales, fue durante muchos siglos una habilidad reservada a una minor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de la poblaci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El aprendizaje de la lectura (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decodificaci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) y de la escritura (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codificaci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) es un proceso dif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cil, largo y complejo.</a:t>
            </a:r>
          </a:p>
          <a:p>
            <a:pPr algn="just"/>
            <a:endParaRPr lang="es-ES_tradnl" sz="2200" b="0" i="0" u="none" strike="noStrike" baseline="0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En Occidente, a lo largo de la Edad Media,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los libros y documentos escritos estuvieron encerrados en los monasterios cristianos.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87" y="2092062"/>
            <a:ext cx="5042930" cy="4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1.2.3 LOS LIBROS Y TEXTOS IMPRESOS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069095"/>
            <a:ext cx="11430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finales del siglo XV,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Gutenberg cre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un artefacto que tuvo un poderoso impacto sociocultural en el desarrollo de la cultura occidental: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la imprenta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Esta tecnolog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ofrec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la posibilidad de reproducir mec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nicamente un</a:t>
            </a:r>
            <a:r>
              <a:rPr lang="es-ES_tradnl" sz="2200" b="0" i="0" u="none" strike="noStrike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mero amplio de ejemplares iguales del mismo texto y, en consecuencia, de difundir dicha obra a gran escala entre muchas personas. La imprenta encontr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el caldo de cultivo para su expansi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en la Europa central de esa 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poca.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54" y="3854199"/>
            <a:ext cx="9144000" cy="29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1.2.3 LOS LIBROS Y TEXTOS IMPRESOS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8017" y="2040578"/>
            <a:ext cx="654119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Uno de los efectos socioculturales m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destacables de la tecnolog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impresa fue 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necesidad de organizar los procesos educativos alrededor del libro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En aquel momento era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importante alfabetizar a la mano de obra trabajadora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y transmitir a toda la poblaci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una serie de elementos culturales comunes.</a:t>
            </a:r>
          </a:p>
          <a:p>
            <a:pPr algn="just"/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Para lograr tales fines pedag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gicos era imprescindible desarrollar una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habilidad instrumental de primer  orden: saber leer y escribir, es decir, conocer y dominar los c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digos del lenguaje textual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 La instituci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escolar y los libros de texto cumplieron a la perfecci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esta tarea.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988" y="2040578"/>
            <a:ext cx="4654029" cy="45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1.2.3 LOS LIBROS Y TEXTOS IMPRESOS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019668"/>
            <a:ext cx="11430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imprenta desarroll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un modelo de cultura basada en la lectura individual de un texto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reproducido en caracteres impresos con la intencionalidad de comprender sus mensajes.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Esta tecnolog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implant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un determinado modo de organizar la informaci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y el conocimiento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tanto en su almacenamiento como en su decodificaci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por parte de los lectores: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modelo de organizaci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lineal de la informaci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basado en la utilizaci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los s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mbolos del alfabeto escrito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Este canon de la cultura es el que ha estado vigente hasta el siglo</a:t>
            </a:r>
            <a:r>
              <a:rPr lang="es-ES_tradnl" sz="2200" b="0" i="0" u="none" strike="noStrike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XXI.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61" y="4143326"/>
            <a:ext cx="8649730" cy="25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1.2.4 LA CULTURA AUDIOVISUAL. IM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ÁGENES EN MOVIMIENTO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124500"/>
            <a:ext cx="659062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final del siglo XIX y el comienzo del XX fue una 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poca fecunda de descubrimientos y creaciones tecnol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gicas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: el tel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grafo, la radio, la fotograf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a, el fon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grafo, la cinematograf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a…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informaci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pudo independizarse del soporte f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sico o material que la vehiculaba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(es decir, del papel, del papiro, del barro, de la piedra).</a:t>
            </a:r>
          </a:p>
          <a:p>
            <a:pPr algn="just"/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l medio que desde un punto de vista sociocultural tendr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un impacto cuasi revolucionario sobre nuestra civilizaci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ser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el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lenguaje audiovisual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, primero desde las salas cinematogr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ficas y años despu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s en la intimidad del hogar a trav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s de la televisi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y el video.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491" y="2248929"/>
            <a:ext cx="4740525" cy="42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1.2.4 LA CULTURA AUDIOVISUAL. IM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ÁGENES EN MOVIMIENTO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034910"/>
            <a:ext cx="115456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lenguaje audiovisual es un lenguaje total;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 una expresi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global que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aglutina a la mayor parte de nuestros sentidos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Lo primero que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provoca la imagen es una sensaci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o emoci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n, y, posteriormente, una idea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 La escritura, por el contrario, exige primariamente un esfuerzo  cognitivo de decodificaci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los s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mbolos abstractos  para encontrar significado, y despu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provocar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o no emociones.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1" y="3820014"/>
            <a:ext cx="10552671" cy="28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1.2.5 NUESTRO PRESENTE: LA DIGITALIZACI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 DE LA INFORMACIÓN Y LA COMUNICACIÓN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016" y="2506522"/>
            <a:ext cx="67512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TIC</a:t>
            </a:r>
            <a:r>
              <a:rPr lang="es-ES_tradnl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(ordenadores, dispositivos personales multimedia, telefon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m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vil, redes sociales, Internet, televisi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digital, sistemas de navegaci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digital, ebooks…)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las podr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amos definir como herramientas tecnol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gicas para la elaboraci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n, almacenamiento y difusi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digitalizada de informaci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basadas en la utilizaci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redes de telecomunicaci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multimedia. </a:t>
            </a:r>
          </a:p>
          <a:p>
            <a:pPr algn="just"/>
            <a:endParaRPr lang="es-ES_tradnl" sz="2200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Dicho en pocas palabras,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las TIC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podr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amos entenderlas como 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fusi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tres tecnolog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as que ya exist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an separadas (las audiovisuales, las de telecomunicaciones y las inform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ticas).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14" y="2506522"/>
            <a:ext cx="4518103" cy="40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1.2.5 NUESTRO PRESENTE: LA DIGITALIZACI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 DE LA INFORMACIÓN Y LA COMUNICACIÓN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406131"/>
            <a:ext cx="1143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Estas tecnolog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as configuran lo que se llama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Cultura digital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que implica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nuevas formas de organización y de procesamiento del conocimiento m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flexibles, interactivas y que reclama, a su vez, nuevos modelos de ense</a:t>
            </a:r>
            <a:r>
              <a:rPr lang="es-ES_tradnl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ñ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anza y de materiales did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cticos.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14" y="3514127"/>
            <a:ext cx="9576486" cy="31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1.1 LA ALFABETIZACI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ÓN: UN DERECHO Y UNA NECESIDAD PARA SER CIUDADANO CULTO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8017" y="2336470"/>
            <a:ext cx="77918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Hoy en d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a, un sujeto culto adem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s de leer y escribir textos impresos, debe ser capaz tambi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n de interactuar con un sistema de opciones mediante un teclado, un rat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ón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 o una pantalla t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ctil, saber navegar a trav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s de documentos hipertextuales sin perderse, conocer los mecanismos y procedimientos para grabar im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genes, procesarlas y difundirlas en un sitio web, poseer las destrezas para buscar y encontrar en la Red aquel dato o informaci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n que necesita para resolver un problema, saber discriminar y otorgar significado a las numerosas informaciones que llegan diariamente por m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ltiples medios, escribir un documento y enviarlo por correo electr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nico o por SMS, participar en un foro expresando su opini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n, y, en fin, subir fotos, videos o presentaciones para compartirlos con otras personas en una red social, etc.</a:t>
            </a:r>
          </a:p>
          <a:p>
            <a:pPr algn="r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  <a:hlinkClick r:id="rId2"/>
              </a:rPr>
              <a:t>Sociedad digital</a:t>
            </a:r>
            <a:endParaRPr lang="es-ES_tradnl" sz="20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77" y="2336470"/>
            <a:ext cx="3531140" cy="41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1.2.5 NUESTRO PRESENTE: LA DIGITALIZACI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 DE LA INFORMACIÓN Y LA COMUNICACIÓN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22" y="2397210"/>
            <a:ext cx="11161583" cy="43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1.2.5 NUESTRO PRESENTE: LA DIGITALIZACI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 DE LA INFORMACIÓN Y LA COMUNICACIÓN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17" y="2558535"/>
            <a:ext cx="11582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1.3 CAMBIOS CULTURALES Y TIC: DEL CONOCIMIENTO S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ÓLIDO A LA INFORMACIÓN LÍQUIDA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423119"/>
            <a:ext cx="112861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Los nuevos tiempos han tra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do a nuevos actores que est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án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cambiando la experiencia cultural.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Internet, la telefon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 m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vil, los videojuegos y dem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artilugios de la sociedad digital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est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transformando nuestra experiencia en m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ltiples aspectos de nuestra vida: en el ocio, en las comunicaciones personales, en el trabajo, etc.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Lo digital es una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experiencia l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quida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17" y="3869669"/>
            <a:ext cx="9961787" cy="28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1.3 CAMBIOS CULTURALES Y TIC: DEL CONOCIMIENTO S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ÓLIDO A LA INFORMACIÓN LÍQUIDA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414765"/>
            <a:ext cx="64423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as TIC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no solo hemos de definirlas como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herramientas o artefactos a trav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de los cuales ejecutamos distintas tareas o acci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ones sino tambi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como un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espacio para la comunicaci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e interacci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con otros individuos y grupos sociales. </a:t>
            </a:r>
          </a:p>
          <a:p>
            <a:pPr algn="just"/>
            <a:endParaRPr lang="es-ES_tradnl" sz="2200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Las TIC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son, en este sentido, uno de los principales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escenarios de la socializaci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un sujeto del siglo XXI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requieren ciudadanos que se formen permanentemente a lo largo de la vida debido a que la cultura digital est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en constante transformaci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tanto de sus contenidos como de sus formas.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60" y="2315911"/>
            <a:ext cx="4714057" cy="410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1.4 LA RED INVADE NUESTRA EXISTENCIA: MET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ÁFORAS SOBRE LA RED 2.0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225" y="1910982"/>
            <a:ext cx="9931400" cy="48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1.5 LAS NUEVAS ALFABETIZACIONES: ¿QU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É ES LA ALFABETIZACIÓN DIGITAL?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064255"/>
            <a:ext cx="11430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 cultura del siglo XXI es multimodal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es decir,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se expresa, produce y distribuye a trav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de m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ltiples tipos de soportes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(papel, pantalla),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mediante diversas tecnolog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as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(libros, televisi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n, ordenadores, m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viles, Internet, DVD…) y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emplea distintos formatos y lenguajes representacionales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(texto escrito, gr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ficos, lenguaje audiovisual, hipertextos, etc.). Por ello, desde hace al menos dos d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cadas, distintos expertos, colectivos, asociaciones y especialistas educativos reclaman la necesidad de que se incorporen nuevas alfabetizaciones al sistema educativo.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32" y="4415257"/>
            <a:ext cx="8241957" cy="23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1.5 LAS NUEVAS ALFABETIZACIONES: ¿QU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É ES LA ALFABETIZACIÓN DIGITAL?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7" y="2112662"/>
            <a:ext cx="115316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1.5 LAS NUEVAS ALFABETIZACIONES: ¿QU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É ES LA ALFABETIZACIÓN DIGITAL?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7" y="2423297"/>
            <a:ext cx="1151255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BIBLIOGRAF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ÍA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93124" y="2150076"/>
            <a:ext cx="1126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Moreira, M., Gutiérrez A., Vidal F., (2012), Alfabetización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 digital y competencias informacionales. Madrid: Fundación Telefónica y editorial Ariel.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8017" y="3025669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ELABORACI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 DIAPOSITIVAS: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3124" y="3583459"/>
            <a:ext cx="110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Oscar A. P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érez Sayago</a:t>
            </a:r>
            <a:endParaRPr lang="es-ES" sz="2200" b="1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Licenciado en Educación Religiosa.</a:t>
            </a:r>
          </a:p>
          <a:p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Magister en Investigación en Problemas Sociales Contemporáneos.</a:t>
            </a:r>
          </a:p>
          <a:p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Candidato a Doctor en Educación.</a:t>
            </a:r>
          </a:p>
          <a:p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8017" y="2367967"/>
            <a:ext cx="1150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alfabetizaci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en un sentido amplio, podemos entenderlo como 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adquisici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y dominio de las competencias que permiten el uso de los s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mbolos de representaci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ón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de la cultura en sus m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ltiples formas y lenguajes.</a:t>
            </a:r>
            <a:endParaRPr lang="es-ES_tradnl" sz="2200" b="1" noProof="1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09" y="3475963"/>
            <a:ext cx="9834663" cy="32612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1.1 LA ALFABETIZACI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ÓN: UN DERECHO Y UNA NECESIDAD PARA SER CIUDADANO CULTO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5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1.1 LA ALFABETIZACI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ÓN: UN DERECHO Y UNA NECESIDAD PARA SER CIUDADANO CULTO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017" y="236238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uestra existencia individual se configura porque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desde que nacemos vamos interiorizando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un conjunto de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creencias, valores, sentimientos, ideas y conocimientos que son propios y espec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ficos del grupo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colectivo o civilizaci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a los que pertenecemos. Es lo que se conoce como proceso de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socializaci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cultural.</a:t>
            </a:r>
          </a:p>
          <a:p>
            <a:pPr algn="just"/>
            <a:endParaRPr lang="es-ES_tradnl" sz="2200" b="1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Esta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socializaci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se genera y desarrolla en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distintos 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mbitos sociales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: la familia, el trabajo, los amigos, las organizaciones religiosas, pol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ticas o recreativas, entre otros.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35" y="2426251"/>
            <a:ext cx="5243182" cy="40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8016" y="2290146"/>
            <a:ext cx="1133272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En este proceso, a lo largo de la historia, y de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modo m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s creciente en la sociedad contempor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nea,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los artefactos, medios y tecnolog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as para la informaci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y la comunicaci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–escritura, im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genes, libros impresos, cinematografía, televisi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n, ordenadores, Internet…–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han desempeñado y desempeñan un papel muy relevante en la creaci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n, producci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n, difusi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y consolidaci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de las pr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cticas culturales hegem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nicas y  representativas de cada grupo social.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1.1 LA ALFABETIZACI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ÓN: UN DERECHO Y UNA NECESIDAD PARA SER CIUDADANO CULTO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89" y="4075250"/>
            <a:ext cx="9588843" cy="26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 DE ALTAMIRA A INTERNET: TECNOLOG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ÍAS Y ALFABETIZACIÓN A LO LARGO DE LA HISTORIA</a:t>
            </a: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016" y="2384155"/>
            <a:ext cx="114300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Todas las civilizaciones han desarrollado lenguajes, sistemas de s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mbolos, procedimientos articulados de signos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que permiten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representar y registrar el pensamiento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fuera de la mente y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comunicarse con otros human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os.</a:t>
            </a:r>
          </a:p>
          <a:p>
            <a:pPr algn="just"/>
            <a:endParaRPr lang="es-ES_tradnl" sz="2200" b="0" i="0" u="none" strike="noStrike" baseline="0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Desde Mesopotamia a la civilizaci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azteca, desde la China imperial hasta la civilizaci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fenicia, desde el Egipto de los faraones al Imperio Romano, desde la antigua Grecia a los Estados modernos europeos,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siempre han emergido sistemas de lectura y escritura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que han permitido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registrar, guardar y difundir el pensamiento y la cultura de unas generaciones a otras.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02" y="5278930"/>
            <a:ext cx="8724900" cy="15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 DE ALTAMIRA A INTERNET: TECNOLOG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ÍAS Y ALFABETIZACIÓN A LO LARGO DE LA HISTORIA</a:t>
            </a: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7157" y="2391199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Sin embargo, todas estas civilizaciones tienen un punto en com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n, a pesar de las distancias temporales y espaciales: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cada sociedad se ha dividido entre quienes pose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an el secreto del uso de los signos de la escritura y quienes lo desconoc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an.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Conocer este secreto daba cierta autoridad al sujeto que lo dominaba.</a:t>
            </a:r>
          </a:p>
          <a:p>
            <a:pPr algn="just"/>
            <a:endParaRPr lang="es-ES_tradnl" sz="2200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alfabetizaci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es un concepto y una pr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ctica social que var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ía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 en funci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del contexto cultural y tecnol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gico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espec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ficos de cada per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odo hist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rico.</a:t>
            </a:r>
            <a:endParaRPr lang="es-ES_tradnl" noProof="1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49" y="2391199"/>
            <a:ext cx="524886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 DE ALTAMIRA A INTERNET: TECNOLOG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ÍAS Y ALFABETIZACIÓN A LO LARGO DE LA HISTORIA</a:t>
            </a: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017" y="2290146"/>
            <a:ext cx="11430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historia de la alfabetizaci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est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20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ntimamente ligada a 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historia de la evoluci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n de la tecnolog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  <a:hlinkClick r:id="rId2"/>
              </a:rPr>
              <a:t>a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de la comunicaci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humana.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Los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medios y Tecnolog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as de la Informaci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y la Comunicaci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es decir, aquellas que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permiten la expresi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 nuestras ideas y sentimientos, as</a:t>
            </a:r>
            <a:r>
              <a:rPr lang="es-ES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como el intercambio de informaci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independientemente del tiempo y del espacio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, han sido, y contin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an siendo,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motor o catalizador de los cambios culturales y sociales.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016" y="4075250"/>
            <a:ext cx="8788400" cy="26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8017" y="1459149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1.2.1 LAS PRIMERAS HUELLAS DE CULTURA DEL HOMO SA</a:t>
            </a:r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PIENS: DIBUJAR EN LAS PIEDRAS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26870" y="2467287"/>
            <a:ext cx="67171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primer gran hito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vinculado con la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necesidad de expresi</a:t>
            </a:r>
            <a:r>
              <a:rPr lang="es-ES" sz="2200" b="1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n del pensamiento del ser humano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 fueron los grabados realizados sobre las paredes de cuevas, en grandes piedras o en huesos de animales por las primeras poblaciones de </a:t>
            </a:r>
            <a:r>
              <a:rPr lang="es-ES_tradnl" sz="2200" b="1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Homo sapiens 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hace m</a:t>
            </a:r>
            <a:r>
              <a:rPr lang="es-ES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solidFill>
                  <a:srgbClr val="333333"/>
                </a:solidFill>
                <a:latin typeface="Candara" charset="0"/>
                <a:ea typeface="Candara" charset="0"/>
                <a:cs typeface="Candara" charset="0"/>
              </a:rPr>
              <a:t>s de 20.000 años.</a:t>
            </a:r>
          </a:p>
          <a:p>
            <a:pPr algn="just"/>
            <a:endParaRPr lang="es-ES_tradnl" sz="2200" b="0" i="0" u="none" strike="noStrike" baseline="0" noProof="1" smtClean="0">
              <a:solidFill>
                <a:srgbClr val="333333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Lo destacable de este hecho es que le permite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corporeizar u objetivar su pensamiento en un soporte f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sico m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 all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 de su cerebro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 Esta materializaci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de las ideas en piedras u otros objetos son la primera manifestaci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perdurable del pensamiento humano.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977" y="2467287"/>
            <a:ext cx="4433158" cy="4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4D4D4D"/>
      </a:dk1>
      <a:lt1>
        <a:srgbClr val="FFFFFF"/>
      </a:lt1>
      <a:dk2>
        <a:srgbClr val="4D4D4D"/>
      </a:dk2>
      <a:lt2>
        <a:srgbClr val="142F9E"/>
      </a:lt2>
      <a:accent1>
        <a:srgbClr val="0C5FCA"/>
      </a:accent1>
      <a:accent2>
        <a:srgbClr val="007DF4"/>
      </a:accent2>
      <a:accent3>
        <a:srgbClr val="FFFFFF"/>
      </a:accent3>
      <a:accent4>
        <a:srgbClr val="404040"/>
      </a:accent4>
      <a:accent5>
        <a:srgbClr val="AAB6E1"/>
      </a:accent5>
      <a:accent6>
        <a:srgbClr val="0071DD"/>
      </a:accent6>
      <a:hlink>
        <a:srgbClr val="0CBEFD"/>
      </a:hlink>
      <a:folHlink>
        <a:srgbClr val="D3D3D3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2532</Words>
  <Application>Microsoft Macintosh PowerPoint</Application>
  <PresentationFormat>Panorámica</PresentationFormat>
  <Paragraphs>79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Britannic Bold</vt:lpstr>
      <vt:lpstr>Calibri</vt:lpstr>
      <vt:lpstr>Candara</vt:lpstr>
      <vt:lpstr>Microsoft Sans Serif</vt:lpstr>
      <vt:lpstr>powerpoint-template-24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47</cp:revision>
  <dcterms:created xsi:type="dcterms:W3CDTF">2016-08-01T13:13:00Z</dcterms:created>
  <dcterms:modified xsi:type="dcterms:W3CDTF">2016-08-08T13:13:07Z</dcterms:modified>
</cp:coreProperties>
</file>